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3" r:id="rId5"/>
    <p:sldId id="262" r:id="rId6"/>
    <p:sldId id="259" r:id="rId7"/>
    <p:sldId id="265" r:id="rId8"/>
    <p:sldId id="267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6" autoAdjust="0"/>
    <p:restoredTop sz="94660"/>
  </p:normalViewPr>
  <p:slideViewPr>
    <p:cSldViewPr snapToGrid="0">
      <p:cViewPr varScale="1">
        <p:scale>
          <a:sx n="97" d="100"/>
          <a:sy n="97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2" name="Grupo 5">
            <a:extLst>
              <a:ext uri="{FF2B5EF4-FFF2-40B4-BE49-F238E27FC236}">
                <a16:creationId xmlns:a16="http://schemas.microsoft.com/office/drawing/2014/main" id="{F64656B6-E0F4-4344-85D8-CF1EF55E2F26}"/>
              </a:ext>
            </a:extLst>
          </p:cNvPr>
          <p:cNvGrpSpPr/>
          <p:nvPr userDrawn="1"/>
        </p:nvGrpSpPr>
        <p:grpSpPr>
          <a:xfrm>
            <a:off x="85804" y="0"/>
            <a:ext cx="3726002" cy="1754326"/>
            <a:chOff x="85804" y="0"/>
            <a:chExt cx="3726002" cy="1754326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2F0F4625-228E-450C-92F8-AAE89225AE18}"/>
                </a:ext>
              </a:extLst>
            </p:cNvPr>
            <p:cNvSpPr txBox="1"/>
            <p:nvPr userDrawn="1"/>
          </p:nvSpPr>
          <p:spPr>
            <a:xfrm>
              <a:off x="1297388" y="0"/>
              <a:ext cx="25144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Python Introduction Course</a:t>
              </a:r>
            </a:p>
          </p:txBody>
        </p:sp>
        <p:pic>
          <p:nvPicPr>
            <p:cNvPr id="14" name="Imagen 4">
              <a:extLst>
                <a:ext uri="{FF2B5EF4-FFF2-40B4-BE49-F238E27FC236}">
                  <a16:creationId xmlns:a16="http://schemas.microsoft.com/office/drawing/2014/main" id="{F699A779-76F1-4CA4-B287-C9D819867C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04" y="261589"/>
              <a:ext cx="1274214" cy="1399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Python Introduction course</a:t>
            </a:r>
          </a:p>
        </p:txBody>
      </p: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 - Ronan Paugam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n 3">
            <a:extLst>
              <a:ext uri="{FF2B5EF4-FFF2-40B4-BE49-F238E27FC236}">
                <a16:creationId xmlns:a16="http://schemas.microsoft.com/office/drawing/2014/main" id="{FD9FEF46-4024-4D5E-8E10-70ECE02CF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474E4C80-B558-45E6-B325-DE3B27B63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Python Introduction Course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93AA9B1C-D3BA-42D7-A10A-93CE854FA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B5B02A0F-E3D4-49DD-935B-A9CEFE78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2" name="CuadroTexto 11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dfirelab/python-intro-course/blob/master/00-gettingStarted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ing_langu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Course</a:t>
            </a:r>
            <a:br>
              <a:rPr lang="es-ES" dirty="0"/>
            </a:br>
            <a:r>
              <a:rPr lang="es-ES" dirty="0" err="1"/>
              <a:t>Introduction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598A-49C6-4687-B230-E7698A8C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61F55-CE36-4F36-B442-F3CE8D8C7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Download Material from </a:t>
            </a:r>
            <a:r>
              <a:rPr lang="en-GB" sz="2400" dirty="0" err="1"/>
              <a:t>github</a:t>
            </a:r>
            <a:endParaRPr lang="en-GB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4AA60-FC21-4717-A0E1-B9C3C688A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1AAFF-1C1B-4028-B0F0-A8BDDE11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FC356-F561-4D36-B021-60116130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1085294"/>
            <a:ext cx="10815484" cy="4687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8DDC8-6939-4504-BCF9-89817C935BFC}"/>
              </a:ext>
            </a:extLst>
          </p:cNvPr>
          <p:cNvSpPr txBox="1"/>
          <p:nvPr/>
        </p:nvSpPr>
        <p:spPr>
          <a:xfrm>
            <a:off x="1581750" y="5867458"/>
            <a:ext cx="983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your browser go to </a:t>
            </a:r>
            <a:r>
              <a:rPr lang="en-US" sz="1400" dirty="0">
                <a:hlinkClick r:id="rId3"/>
              </a:rPr>
              <a:t>https://github.com/3dfirelab/python-intro-course/blob/master/00-gettingStarted.ipynb</a:t>
            </a:r>
            <a:r>
              <a:rPr lang="en-US" sz="1400" dirty="0"/>
              <a:t> </a:t>
            </a:r>
          </a:p>
          <a:p>
            <a:r>
              <a:rPr lang="en-US" sz="1400" dirty="0"/>
              <a:t>to get starting instruction </a:t>
            </a:r>
          </a:p>
        </p:txBody>
      </p:sp>
    </p:spTree>
    <p:extLst>
      <p:ext uri="{BB962C8B-B14F-4D97-AF65-F5344CB8AC3E}">
        <p14:creationId xmlns:p14="http://schemas.microsoft.com/office/powerpoint/2010/main" val="231049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7899" y="2607073"/>
            <a:ext cx="8024745" cy="2338492"/>
          </a:xfrm>
        </p:spPr>
        <p:txBody>
          <a:bodyPr>
            <a:normAutofit/>
          </a:bodyPr>
          <a:lstStyle/>
          <a:p>
            <a:r>
              <a:rPr lang="en-GB" sz="2400" dirty="0"/>
              <a:t>Quick introduction</a:t>
            </a:r>
          </a:p>
          <a:p>
            <a:r>
              <a:rPr lang="en-GB" sz="2400" dirty="0"/>
              <a:t>Practical with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5271-EAE1-45FB-AED2-91E0F5C05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A899-7EEF-4A13-803F-B4075C6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8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66BB-4FF0-4313-B57B-E5C410F12F99}"/>
              </a:ext>
            </a:extLst>
          </p:cNvPr>
          <p:cNvSpPr txBox="1"/>
          <p:nvPr/>
        </p:nvSpPr>
        <p:spPr>
          <a:xfrm>
            <a:off x="194510" y="1884009"/>
            <a:ext cx="912430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Invented in the Netherlands, early 90s by Guido van Rossum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Named after the Monty 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Open sourced from the beginning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Considered a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scripting language</a:t>
            </a:r>
            <a:r>
              <a:rPr lang="en-US" altLang="en-US" sz="2400" b="0" dirty="0">
                <a:ea typeface="ＭＳ Ｐゴシック" panose="020B0600070205080204" pitchFamily="34" charset="-128"/>
              </a:rPr>
              <a:t>, but is much more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3EB8F-E34C-4105-B823-E948725A6538}"/>
              </a:ext>
            </a:extLst>
          </p:cNvPr>
          <p:cNvSpPr txBox="1"/>
          <p:nvPr/>
        </p:nvSpPr>
        <p:spPr>
          <a:xfrm>
            <a:off x="365619" y="3975334"/>
            <a:ext cx="844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python script (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dirty="0"/>
              <a:t> extension) is a file containing the commands that are structured to be executed. </a:t>
            </a:r>
          </a:p>
          <a:p>
            <a:endParaRPr lang="en-US" dirty="0"/>
          </a:p>
          <a:p>
            <a:r>
              <a:rPr lang="en-US" dirty="0"/>
              <a:t>But how do you run it? </a:t>
            </a:r>
          </a:p>
          <a:p>
            <a:r>
              <a:rPr lang="en-US" dirty="0"/>
              <a:t>What do we exactly mean by running a Python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3096B-9C91-4D78-86F9-FAD6C560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243" y="1884009"/>
            <a:ext cx="2477247" cy="37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2FADD-89C0-4145-94BA-E845011B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4957A-2604-4E20-A223-D0E00386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Scripting Language: interpreted vs compiled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6938-9EE4-476B-AF57-291A3500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23" y="2198705"/>
            <a:ext cx="1649133" cy="427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1EF9-8BC0-4C80-A699-A49FDDEF0A32}"/>
              </a:ext>
            </a:extLst>
          </p:cNvPr>
          <p:cNvSpPr txBox="1"/>
          <p:nvPr/>
        </p:nvSpPr>
        <p:spPr>
          <a:xfrm>
            <a:off x="363072" y="1184962"/>
            <a:ext cx="38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scripting language</a:t>
            </a:r>
            <a:r>
              <a:rPr lang="en-US" dirty="0"/>
              <a:t> is a programming</a:t>
            </a:r>
            <a:r>
              <a:rPr lang="en-US" dirty="0">
                <a:hlinkClick r:id="rId3" tooltip="Programming language"/>
              </a:rPr>
              <a:t> </a:t>
            </a:r>
            <a:r>
              <a:rPr lang="en-US" dirty="0"/>
              <a:t>language that is used to manipulate, customize, and </a:t>
            </a:r>
            <a:r>
              <a:rPr lang="en-US" b="1" dirty="0"/>
              <a:t>automate the facilities of an existing system</a:t>
            </a:r>
            <a:r>
              <a:rPr lang="en-US" dirty="0"/>
              <a:t>.</a:t>
            </a:r>
            <a:r>
              <a:rPr lang="en-US" baseline="30000" dirty="0"/>
              <a:t> </a:t>
            </a:r>
            <a:r>
              <a:rPr lang="en-US" dirty="0"/>
              <a:t>Scripting languages are usually interpreted at runtime rather than compiled. </a:t>
            </a:r>
          </a:p>
          <a:p>
            <a:r>
              <a:rPr lang="en-US" dirty="0"/>
              <a:t>(Wikipedia)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CF23-908E-48E6-B320-FD9CBB12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" y="3429000"/>
            <a:ext cx="8537456" cy="27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D31E-2A21-47F6-A7C0-8D072E8D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43" y="2136338"/>
            <a:ext cx="1833690" cy="322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E6307-C241-4515-BCFF-3EBA459B61F7}"/>
              </a:ext>
            </a:extLst>
          </p:cNvPr>
          <p:cNvSpPr txBox="1"/>
          <p:nvPr/>
        </p:nvSpPr>
        <p:spPr>
          <a:xfrm>
            <a:off x="4665356" y="1120676"/>
            <a:ext cx="3468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interpreter</a:t>
            </a:r>
            <a:r>
              <a:rPr lang="en-US" dirty="0"/>
              <a:t> is a computer program that directly executes instructions written in </a:t>
            </a:r>
            <a:r>
              <a:rPr lang="en-US" b="1" dirty="0"/>
              <a:t>scripting language</a:t>
            </a:r>
            <a:r>
              <a:rPr lang="en-US" dirty="0"/>
              <a:t>, without requiring them previously to have been compiled into a machine language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2E16-87E7-44C3-8422-C7D964CDF3A3}"/>
              </a:ext>
            </a:extLst>
          </p:cNvPr>
          <p:cNvSpPr txBox="1"/>
          <p:nvPr/>
        </p:nvSpPr>
        <p:spPr>
          <a:xfrm>
            <a:off x="10103003" y="23391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89456B-ADA4-430B-BCAA-805C18C4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F7CC0F-D7AB-49A8-98B3-57FB177B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8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328F-2122-4BD1-B0C4-6FCA2E8DEB4D}"/>
              </a:ext>
            </a:extLst>
          </p:cNvPr>
          <p:cNvSpPr txBox="1"/>
          <p:nvPr/>
        </p:nvSpPr>
        <p:spPr>
          <a:xfrm>
            <a:off x="602166" y="13492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terminal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49B5-B680-42D2-98F2-C3BA1BF3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7"/>
          <a:stretch/>
        </p:blipFill>
        <p:spPr>
          <a:xfrm>
            <a:off x="2663696" y="1305256"/>
            <a:ext cx="6286500" cy="139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88CE3-D2EC-407E-A957-B173676C4DFB}"/>
              </a:ext>
            </a:extLst>
          </p:cNvPr>
          <p:cNvSpPr txBox="1"/>
          <p:nvPr/>
        </p:nvSpPr>
        <p:spPr>
          <a:xfrm>
            <a:off x="602166" y="3162781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IDE</a:t>
            </a:r>
            <a:r>
              <a:rPr lang="en-US" dirty="0"/>
              <a:t> (Integrated development environment Software): example </a:t>
            </a:r>
            <a:r>
              <a:rPr lang="en-US" b="1" dirty="0"/>
              <a:t>PyCharm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E16F-A391-481E-961D-5FB45786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96" y="3603728"/>
            <a:ext cx="9333794" cy="29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2BC91-9BE3-4394-8DA5-502AC6848D94}"/>
              </a:ext>
            </a:extLst>
          </p:cNvPr>
          <p:cNvSpPr txBox="1"/>
          <p:nvPr/>
        </p:nvSpPr>
        <p:spPr>
          <a:xfrm>
            <a:off x="8973346" y="1448509"/>
            <a:ext cx="314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available in all </a:t>
            </a:r>
            <a:r>
              <a:rPr lang="en-US" b="1" dirty="0" err="1"/>
              <a:t>os</a:t>
            </a:r>
            <a:r>
              <a:rPr lang="en-US" dirty="0"/>
              <a:t>.</a:t>
            </a:r>
          </a:p>
          <a:p>
            <a:r>
              <a:rPr lang="en-US" dirty="0"/>
              <a:t>Scripts can be edited with many text editor: e.g. </a:t>
            </a:r>
            <a:r>
              <a:rPr lang="en-US" b="1" dirty="0"/>
              <a:t>sublime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29EFC-35CC-494D-81E4-972E2572CDF9}"/>
              </a:ext>
            </a:extLst>
          </p:cNvPr>
          <p:cNvSpPr txBox="1"/>
          <p:nvPr/>
        </p:nvSpPr>
        <p:spPr>
          <a:xfrm>
            <a:off x="9410217" y="5583353"/>
            <a:ext cx="2442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interpreter  comes with the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BFC40-212D-4BD5-9862-3B4D862CC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80CAE7-A4C3-4AE2-962D-6C396ED3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2392-8C2A-4477-BE80-93285D52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2" y="1522250"/>
            <a:ext cx="7362825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CF7B9-8D84-481B-AB91-8F04EAAB4F1A}"/>
              </a:ext>
            </a:extLst>
          </p:cNvPr>
          <p:cNvSpPr txBox="1"/>
          <p:nvPr/>
        </p:nvSpPr>
        <p:spPr>
          <a:xfrm>
            <a:off x="602166" y="1113136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61A7-B74D-4BD5-977D-7007346D2B04}"/>
              </a:ext>
            </a:extLst>
          </p:cNvPr>
          <p:cNvSpPr txBox="1"/>
          <p:nvPr/>
        </p:nvSpPr>
        <p:spPr>
          <a:xfrm>
            <a:off x="1422400" y="4843081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name and logo are an homage to Galileo's discovery of the moons of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2186-3509-45BE-BD77-97BAA54BC7BC}"/>
              </a:ext>
            </a:extLst>
          </p:cNvPr>
          <p:cNvSpPr txBox="1"/>
          <p:nvPr/>
        </p:nvSpPr>
        <p:spPr>
          <a:xfrm>
            <a:off x="1422400" y="5232788"/>
            <a:ext cx="92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 browser-based application containing an ordered list of input/output cells which can contain </a:t>
            </a:r>
            <a:r>
              <a:rPr lang="en-US" b="1" dirty="0"/>
              <a:t>code</a:t>
            </a:r>
            <a:r>
              <a:rPr lang="en-US" dirty="0"/>
              <a:t>, </a:t>
            </a:r>
            <a:r>
              <a:rPr lang="en-US" b="1" dirty="0"/>
              <a:t>text</a:t>
            </a:r>
            <a:r>
              <a:rPr lang="en-US" dirty="0"/>
              <a:t> (Markdown syntax), </a:t>
            </a:r>
            <a:r>
              <a:rPr lang="en-US" b="1" dirty="0"/>
              <a:t>graphics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D36-F92F-4C68-85B1-E85627D91D09}"/>
              </a:ext>
            </a:extLst>
          </p:cNvPr>
          <p:cNvSpPr txBox="1"/>
          <p:nvPr/>
        </p:nvSpPr>
        <p:spPr>
          <a:xfrm>
            <a:off x="1469982" y="5949382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File extension is </a:t>
            </a:r>
            <a:r>
              <a:rPr lang="en-US" b="1" dirty="0"/>
              <a:t>.</a:t>
            </a:r>
            <a:r>
              <a:rPr lang="en-US" b="1" dirty="0" err="1"/>
              <a:t>ipynb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FA0C0-C426-4626-8416-6F9A87442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1B93D-521E-48F1-A0A7-72E3D0BD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EF98-FE39-4CE3-A3C7-8B151334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143129"/>
            <a:ext cx="8399727" cy="536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0358-E15B-4AE8-8E86-0BD76501CAF0}"/>
              </a:ext>
            </a:extLst>
          </p:cNvPr>
          <p:cNvSpPr txBox="1"/>
          <p:nvPr/>
        </p:nvSpPr>
        <p:spPr>
          <a:xfrm>
            <a:off x="493486" y="1150937"/>
            <a:ext cx="255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install simple python interpreter or </a:t>
            </a:r>
            <a:r>
              <a:rPr lang="en-US" dirty="0" err="1"/>
              <a:t>jupyter</a:t>
            </a:r>
            <a:r>
              <a:rPr lang="en-US" dirty="0"/>
              <a:t> notebook, the easiest way is to install a python environment such as </a:t>
            </a:r>
            <a:r>
              <a:rPr lang="en-US" b="1" dirty="0"/>
              <a:t>Anaconda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4EA55-5C7E-4344-BFBA-0772370146AD}"/>
              </a:ext>
            </a:extLst>
          </p:cNvPr>
          <p:cNvSpPr txBox="1"/>
          <p:nvPr/>
        </p:nvSpPr>
        <p:spPr>
          <a:xfrm>
            <a:off x="435429" y="3164121"/>
            <a:ext cx="2670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Anaconda allows to install several side by side </a:t>
            </a:r>
            <a:r>
              <a:rPr lang="en-US" b="1" dirty="0"/>
              <a:t>environments</a:t>
            </a:r>
            <a:r>
              <a:rPr lang="en-US" dirty="0"/>
              <a:t> with selected modules (i.e. </a:t>
            </a:r>
            <a:r>
              <a:rPr lang="en-US" dirty="0" err="1"/>
              <a:t>librairies</a:t>
            </a:r>
            <a:r>
              <a:rPr lang="en-US" dirty="0"/>
              <a:t>). It ensures version compatibilities between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C66E5-8807-4C52-A3AA-630094076E3D}"/>
              </a:ext>
            </a:extLst>
          </p:cNvPr>
          <p:cNvSpPr txBox="1"/>
          <p:nvPr/>
        </p:nvSpPr>
        <p:spPr>
          <a:xfrm>
            <a:off x="377372" y="5518935"/>
            <a:ext cx="267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defaults, anaconda contains a </a:t>
            </a:r>
            <a:r>
              <a:rPr lang="en-US" dirty="0" err="1"/>
              <a:t>jupyter</a:t>
            </a:r>
            <a:r>
              <a:rPr lang="en-US" dirty="0"/>
              <a:t> server.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CDEAE-B28E-4B87-AF8A-55ADE20E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9F00DB-52AA-4A49-A196-0721A9B5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4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0BF22-7A50-440A-8B17-633F220012E3}"/>
              </a:ext>
            </a:extLst>
          </p:cNvPr>
          <p:cNvSpPr txBox="1"/>
          <p:nvPr/>
        </p:nvSpPr>
        <p:spPr>
          <a:xfrm>
            <a:off x="182880" y="1171985"/>
            <a:ext cx="90620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practical you need to install a new environment with dedicated package: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new channel: </a:t>
            </a:r>
            <a:r>
              <a:rPr lang="en-US" b="1" dirty="0" err="1"/>
              <a:t>conda</a:t>
            </a:r>
            <a:r>
              <a:rPr lang="en-US" b="1" dirty="0"/>
              <a:t>-forge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/>
              <a:t>new </a:t>
            </a:r>
            <a:r>
              <a:rPr lang="en-US" b="1" dirty="0" err="1"/>
              <a:t>environement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dirty="0"/>
              <a:t>packages</a:t>
            </a:r>
            <a:r>
              <a:rPr lang="en-US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Numpy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Scipy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Geopandas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Matplotlib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Rasterio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opencv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clicking on </a:t>
            </a:r>
            <a:r>
              <a:rPr lang="en-US" b="1" dirty="0"/>
              <a:t>Apply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Once again</a:t>
            </a:r>
            <a:r>
              <a:rPr lang="en-US" dirty="0"/>
              <a:t> add package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Jupyter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</a:t>
            </a:r>
            <a:r>
              <a:rPr lang="en-US" dirty="0" err="1"/>
              <a:t>cliking</a:t>
            </a:r>
            <a:r>
              <a:rPr lang="en-US" dirty="0"/>
              <a:t> on </a:t>
            </a:r>
            <a:r>
              <a:rPr lang="en-US" b="1" dirty="0"/>
              <a:t>Apply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37564-5F34-47EA-92C1-64963B3F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9665" b="10929"/>
          <a:stretch/>
        </p:blipFill>
        <p:spPr>
          <a:xfrm>
            <a:off x="4710896" y="2131629"/>
            <a:ext cx="7481104" cy="4163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CA964-523B-4912-9556-93BAE3898859}"/>
              </a:ext>
            </a:extLst>
          </p:cNvPr>
          <p:cNvSpPr txBox="1"/>
          <p:nvPr/>
        </p:nvSpPr>
        <p:spPr>
          <a:xfrm>
            <a:off x="182880" y="5340100"/>
            <a:ext cx="674094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b="1" dirty="0" err="1"/>
              <a:t>condabin</a:t>
            </a:r>
            <a:r>
              <a:rPr lang="en-US" dirty="0"/>
              <a:t> to your </a:t>
            </a:r>
            <a:r>
              <a:rPr lang="en-US" dirty="0" err="1"/>
              <a:t>os</a:t>
            </a:r>
            <a:r>
              <a:rPr lang="en-US" dirty="0"/>
              <a:t> path</a:t>
            </a:r>
          </a:p>
          <a:p>
            <a:r>
              <a:rPr lang="en-US" dirty="0"/>
              <a:t>     From windows menu enter “</a:t>
            </a:r>
            <a:r>
              <a:rPr lang="en-US" dirty="0" err="1"/>
              <a:t>environement</a:t>
            </a:r>
            <a:r>
              <a:rPr lang="en-US" dirty="0"/>
              <a:t> variable”</a:t>
            </a:r>
          </a:p>
          <a:p>
            <a:r>
              <a:rPr lang="en-US" dirty="0"/>
              <a:t>     then add </a:t>
            </a:r>
            <a:r>
              <a:rPr lang="pt-BR" dirty="0"/>
              <a:t>C:\Users\yourUserName\anaconda3\condabin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0AD9-EC97-48F2-8A9C-86AF10946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25EBC-AD77-42A8-82DC-11801001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8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8A98-7EC5-451E-94F2-52FBB5AC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start </a:t>
            </a:r>
            <a:r>
              <a:rPr lang="en-GB" sz="2400" dirty="0" err="1"/>
              <a:t>jupyter</a:t>
            </a:r>
            <a:r>
              <a:rPr lang="en-GB" sz="2400" dirty="0"/>
              <a:t> notebook: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CB81-9A07-48DF-97AC-BEAC5F988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43"/>
          <a:stretch/>
        </p:blipFill>
        <p:spPr>
          <a:xfrm>
            <a:off x="1368437" y="2094380"/>
            <a:ext cx="9258300" cy="2299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3E54-85D4-42F3-B0ED-84C5D8AC92C0}"/>
              </a:ext>
            </a:extLst>
          </p:cNvPr>
          <p:cNvSpPr txBox="1"/>
          <p:nvPr/>
        </p:nvSpPr>
        <p:spPr>
          <a:xfrm>
            <a:off x="381965" y="143915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 anaconda environment named </a:t>
            </a:r>
            <a:r>
              <a:rPr lang="en-US" dirty="0" err="1"/>
              <a:t>mypy</a:t>
            </a:r>
            <a:r>
              <a:rPr lang="en-US" dirty="0"/>
              <a:t>, in a prompt run: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B414-D843-486C-87E0-BC7E2A74EE73}"/>
              </a:ext>
            </a:extLst>
          </p:cNvPr>
          <p:cNvSpPr txBox="1"/>
          <p:nvPr/>
        </p:nvSpPr>
        <p:spPr>
          <a:xfrm>
            <a:off x="567160" y="4680187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browser should automatically open.</a:t>
            </a:r>
          </a:p>
          <a:p>
            <a:r>
              <a:rPr lang="en-US" dirty="0"/>
              <a:t>Then navigate to your notebook (.</a:t>
            </a:r>
            <a:r>
              <a:rPr lang="en-US" dirty="0" err="1"/>
              <a:t>ipynb</a:t>
            </a:r>
            <a:r>
              <a:rPr lang="en-US" dirty="0"/>
              <a:t>) file.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C032C-B3F8-4B63-90F7-BDDF9EF2A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5663-52E6-4758-A373-FA55789F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48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586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Lora</vt:lpstr>
      <vt:lpstr>Lora Medium</vt:lpstr>
      <vt:lpstr>Lora SemiBold</vt:lpstr>
      <vt:lpstr>Segoe UI Light</vt:lpstr>
      <vt:lpstr>Tema de Office</vt:lpstr>
      <vt:lpstr>Python Course Introduction</vt:lpstr>
      <vt:lpstr>CONTENT</vt:lpstr>
      <vt:lpstr>Introduction</vt:lpstr>
      <vt:lpstr>Scripting Language: interpreted vs compiled language</vt:lpstr>
      <vt:lpstr>How To run python script </vt:lpstr>
      <vt:lpstr>How To run python script </vt:lpstr>
      <vt:lpstr>How to install python interpreter:</vt:lpstr>
      <vt:lpstr>How to install python interpreter:</vt:lpstr>
      <vt:lpstr>How to start jupyter notebook:</vt:lpstr>
      <vt:lpstr>Download Material from github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47</cp:revision>
  <dcterms:created xsi:type="dcterms:W3CDTF">2023-07-10T15:48:58Z</dcterms:created>
  <dcterms:modified xsi:type="dcterms:W3CDTF">2024-09-06T17:08:32Z</dcterms:modified>
</cp:coreProperties>
</file>